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8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222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9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5562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9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18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0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3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7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5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6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6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0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9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C6CE3-1F2D-429D-A626-16A13E356589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76CC81-082E-43C8-8056-4534C0659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3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Active Shooter Policy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RM-A 288</a:t>
            </a:r>
          </a:p>
          <a:p>
            <a:r>
              <a:rPr lang="en-US" dirty="0" smtClean="0"/>
              <a:t>Masonic Pathways Location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523" y="517070"/>
            <a:ext cx="5654350" cy="221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of the Active Shooter Policy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8703"/>
            <a:ext cx="8596668" cy="4258873"/>
          </a:xfrm>
        </p:spPr>
        <p:txBody>
          <a:bodyPr>
            <a:normAutofit/>
          </a:bodyPr>
          <a:lstStyle/>
          <a:p>
            <a:r>
              <a:rPr lang="en-US" dirty="0" smtClean="0"/>
              <a:t>An overhead announcement will be made by dialing 1040, the announcement will state: </a:t>
            </a:r>
          </a:p>
          <a:p>
            <a:pPr lvl="1"/>
            <a:r>
              <a:rPr lang="en-US" dirty="0" smtClean="0"/>
              <a:t>Location, building, floor, room number, and to evacuate (x3)</a:t>
            </a:r>
            <a:endParaRPr lang="en-US" dirty="0"/>
          </a:p>
          <a:p>
            <a:r>
              <a:rPr lang="en-US" dirty="0" smtClean="0"/>
              <a:t>Immediate Responses, </a:t>
            </a:r>
            <a:r>
              <a:rPr lang="en-US" b="1" u="sng" dirty="0" smtClean="0"/>
              <a:t>if you are in specified area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RUN or Evacuate</a:t>
            </a:r>
          </a:p>
          <a:p>
            <a:pPr lvl="2"/>
            <a:r>
              <a:rPr lang="en-US" dirty="0" smtClean="0"/>
              <a:t>Leave belongs behind and assist other in escaping, if possible </a:t>
            </a:r>
          </a:p>
          <a:p>
            <a:pPr lvl="2"/>
            <a:r>
              <a:rPr lang="en-US" dirty="0" smtClean="0"/>
              <a:t>When safe to do so, call 911 </a:t>
            </a:r>
          </a:p>
          <a:p>
            <a:pPr lvl="1"/>
            <a:r>
              <a:rPr lang="en-US" dirty="0" smtClean="0"/>
              <a:t>HIDE if you are unable to evacuate</a:t>
            </a:r>
          </a:p>
          <a:p>
            <a:pPr lvl="2"/>
            <a:r>
              <a:rPr lang="en-US" dirty="0" smtClean="0"/>
              <a:t>Do not come out until you police personnel find you or an “ALL CLEAR” is announced </a:t>
            </a:r>
          </a:p>
          <a:p>
            <a:pPr lvl="1"/>
            <a:r>
              <a:rPr lang="en-US" dirty="0" smtClean="0"/>
              <a:t>FIGHT, if unable to run or hide</a:t>
            </a:r>
          </a:p>
          <a:p>
            <a:pPr lvl="2"/>
            <a:r>
              <a:rPr lang="en-US" dirty="0" smtClean="0"/>
              <a:t>Only if you life is imminent damage </a:t>
            </a:r>
          </a:p>
          <a:p>
            <a:pPr lvl="2"/>
            <a:r>
              <a:rPr lang="en-US" dirty="0" smtClean="0"/>
              <a:t>You should only attempt to incapacitate a shooter if no other options remain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7576"/>
            <a:ext cx="2121849" cy="83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6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of Active Shooter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8168"/>
            <a:ext cx="8596668" cy="47813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overhead announcement will be made by dialing 1040, the announcement will state: </a:t>
            </a:r>
          </a:p>
          <a:p>
            <a:pPr lvl="1"/>
            <a:r>
              <a:rPr lang="en-US" dirty="0"/>
              <a:t>Location, building, floor, room number, and to evacuate (x3)</a:t>
            </a:r>
          </a:p>
          <a:p>
            <a:r>
              <a:rPr lang="en-US" dirty="0" smtClean="0"/>
              <a:t>Immediate Response, </a:t>
            </a:r>
            <a:r>
              <a:rPr lang="en-US" b="1" u="sng" dirty="0" smtClean="0"/>
              <a:t>if you are NOT in specified area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DO NOT REPSOND TO RESIDENT CARE EMERGENCIES DURING AN ACTIVE SHOOTER ALERT</a:t>
            </a:r>
          </a:p>
          <a:p>
            <a:pPr lvl="1"/>
            <a:r>
              <a:rPr lang="en-US" dirty="0" smtClean="0"/>
              <a:t>Secure the Area, All Clear and Recovery</a:t>
            </a:r>
          </a:p>
          <a:p>
            <a:pPr lvl="2"/>
            <a:r>
              <a:rPr lang="en-US" dirty="0" smtClean="0"/>
              <a:t>Remain calm</a:t>
            </a:r>
          </a:p>
          <a:p>
            <a:pPr lvl="2"/>
            <a:r>
              <a:rPr lang="en-US" dirty="0" smtClean="0"/>
              <a:t>Keep hands visible and empty at all times</a:t>
            </a:r>
          </a:p>
          <a:p>
            <a:pPr lvl="2"/>
            <a:r>
              <a:rPr lang="en-US" dirty="0" smtClean="0"/>
              <a:t>Avoid pointing, screaming or yelling at officers</a:t>
            </a:r>
          </a:p>
          <a:p>
            <a:pPr lvl="2"/>
            <a:r>
              <a:rPr lang="en-US" dirty="0" smtClean="0"/>
              <a:t>Do no rush towards officers, do not ask them for help or direction when evacuating </a:t>
            </a:r>
          </a:p>
          <a:p>
            <a:pPr lvl="2"/>
            <a:r>
              <a:rPr lang="en-US" dirty="0" smtClean="0"/>
              <a:t>Once in a safe location remain there, until “ATTENTION, ATTENTION, ACTIVE SHOOTER ALL CLEAR” (x3)</a:t>
            </a:r>
          </a:p>
          <a:p>
            <a:pPr lvl="1"/>
            <a:r>
              <a:rPr lang="en-US" dirty="0" smtClean="0"/>
              <a:t>Recovery </a:t>
            </a:r>
          </a:p>
          <a:p>
            <a:pPr lvl="2"/>
            <a:r>
              <a:rPr lang="en-US" dirty="0" smtClean="0"/>
              <a:t>After “ALL CLEAR” has been issued</a:t>
            </a:r>
          </a:p>
          <a:p>
            <a:pPr lvl="3"/>
            <a:r>
              <a:rPr lang="en-US" dirty="0" smtClean="0"/>
              <a:t>Seek Medical Help for victims</a:t>
            </a:r>
          </a:p>
          <a:p>
            <a:pPr lvl="3"/>
            <a:r>
              <a:rPr lang="en-US" dirty="0" smtClean="0"/>
              <a:t>Return to work stations and resume responsibilities</a:t>
            </a:r>
          </a:p>
          <a:p>
            <a:pPr lvl="3"/>
            <a:r>
              <a:rPr lang="en-US" dirty="0" smtClean="0"/>
              <a:t>Additional announcements will be made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47322"/>
            <a:ext cx="2071396" cy="81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277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Active Shooter Policy </vt:lpstr>
      <vt:lpstr>Highlights of the Active Shooter Policy  </vt:lpstr>
      <vt:lpstr>Highlights of Active Shooter Policy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Shooter Policy</dc:title>
  <dc:creator>Curry, Drew</dc:creator>
  <cp:lastModifiedBy>Fletcher, Laura</cp:lastModifiedBy>
  <cp:revision>3</cp:revision>
  <dcterms:created xsi:type="dcterms:W3CDTF">2017-02-16T13:09:54Z</dcterms:created>
  <dcterms:modified xsi:type="dcterms:W3CDTF">2017-03-01T19:34:24Z</dcterms:modified>
</cp:coreProperties>
</file>